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68" r:id="rId5"/>
    <p:sldId id="296" r:id="rId6"/>
    <p:sldId id="295" r:id="rId7"/>
    <p:sldId id="294" r:id="rId8"/>
    <p:sldId id="300" r:id="rId9"/>
    <p:sldId id="299" r:id="rId10"/>
    <p:sldId id="301" r:id="rId11"/>
    <p:sldId id="298" r:id="rId12"/>
    <p:sldId id="285" r:id="rId13"/>
    <p:sldId id="284" r:id="rId14"/>
    <p:sldId id="286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E6B3FF"/>
    <a:srgbClr val="CC66FF"/>
    <a:srgbClr val="33CCFF"/>
    <a:srgbClr val="D60000"/>
    <a:srgbClr val="8439BD"/>
    <a:srgbClr val="A162D0"/>
    <a:srgbClr val="FF4F4F"/>
    <a:srgbClr val="3786C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93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8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7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03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3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37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6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B7FB-0D68-4E1E-AC26-FDE0BC26059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0BC5-19D1-475E-8B5F-767C542D3F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8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ERmHdxvL8" TargetMode="External"/><Relationship Id="rId2" Type="http://schemas.openxmlformats.org/officeDocument/2006/relationships/hyperlink" Target="https://www.youtube.com/watch?v=ayCLci4JIt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k01W6EfoK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TJMlECrR0" TargetMode="External"/><Relationship Id="rId2" Type="http://schemas.openxmlformats.org/officeDocument/2006/relationships/hyperlink" Target="https://www.youtube.com/watch?v=Y3P0CxNM3O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4XXZpMCR5i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CLci4JIt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k01W6EfoKQ" TargetMode="External"/><Relationship Id="rId4" Type="http://schemas.openxmlformats.org/officeDocument/2006/relationships/hyperlink" Target="https://www.youtube.com/watch?v=AuERmHdxvL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4574" y="829559"/>
            <a:ext cx="9144000" cy="1121418"/>
          </a:xfrm>
        </p:spPr>
        <p:txBody>
          <a:bodyPr>
            <a:normAutofit/>
          </a:bodyPr>
          <a:lstStyle/>
          <a:p>
            <a:r>
              <a:rPr lang="sl-SI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5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sz="53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53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ŠPORTNI DAN</a:t>
            </a:r>
            <a:endParaRPr lang="sl-SI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437642" y="2384362"/>
            <a:ext cx="5297864" cy="3883843"/>
            <a:chOff x="3525625" y="2714920"/>
            <a:chExt cx="5297864" cy="3883843"/>
          </a:xfrm>
        </p:grpSpPr>
        <p:sp>
          <p:nvSpPr>
            <p:cNvPr id="4" name="Pravokotnik 3"/>
            <p:cNvSpPr/>
            <p:nvPr/>
          </p:nvSpPr>
          <p:spPr>
            <a:xfrm>
              <a:off x="3525625" y="2714920"/>
              <a:ext cx="5297864" cy="3883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13" y="2924960"/>
              <a:ext cx="4877586" cy="3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8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IZBERI IN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Š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471341" y="1549439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ZUM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26" name="Zaobljeni pravokotnik 25"/>
          <p:cNvSpPr/>
          <p:nvPr/>
        </p:nvSpPr>
        <p:spPr>
          <a:xfrm>
            <a:off x="4253860" y="1550874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JEŽEK 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TEKA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TEKA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27" name="Zaobljeni pravokotnik 26"/>
          <p:cNvSpPr/>
          <p:nvPr/>
        </p:nvSpPr>
        <p:spPr>
          <a:xfrm>
            <a:off x="8036378" y="1541593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MOJA PRAVLJICA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28" name="Zaobljeni pravokotnik 27"/>
          <p:cNvSpPr/>
          <p:nvPr/>
        </p:nvSpPr>
        <p:spPr>
          <a:xfrm>
            <a:off x="471340" y="2553022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2"/>
              </a:rPr>
              <a:t>https://www.youtube.com/watch?v=ayCLci4JIt4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29" name="Zaobljeni pravokotnik 28"/>
          <p:cNvSpPr/>
          <p:nvPr/>
        </p:nvSpPr>
        <p:spPr>
          <a:xfrm>
            <a:off x="4253859" y="2569300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3"/>
              </a:rPr>
              <a:t>https://www.youtube.com/watch?v=AuERmHdxvL8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0" name="Zaobljeni pravokotnik 29"/>
          <p:cNvSpPr/>
          <p:nvPr/>
        </p:nvSpPr>
        <p:spPr>
          <a:xfrm>
            <a:off x="8036378" y="2580467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4"/>
              </a:rPr>
              <a:t>https://www.youtube.com/watch?v=tk01W6EfoKQ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1" name="Označba mesta vsebine 2"/>
          <p:cNvSpPr>
            <a:spLocks noGrp="1"/>
          </p:cNvSpPr>
          <p:nvPr>
            <p:ph idx="1"/>
          </p:nvPr>
        </p:nvSpPr>
        <p:spPr>
          <a:xfrm>
            <a:off x="838200" y="3813534"/>
            <a:ext cx="10515600" cy="2283693"/>
          </a:xfrm>
        </p:spPr>
        <p:txBody>
          <a:bodyPr>
            <a:noAutofit/>
          </a:bodyPr>
          <a:lstStyle/>
          <a:p>
            <a:r>
              <a:rPr lang="sl-SI" sz="2000" dirty="0" smtClean="0"/>
              <a:t>OB POSNETKU SE </a:t>
            </a:r>
            <a:r>
              <a:rPr lang="sl-SI" sz="2000" b="1" dirty="0" smtClean="0"/>
              <a:t>NAJPREJ</a:t>
            </a:r>
            <a:r>
              <a:rPr lang="sl-SI" sz="2000" dirty="0" smtClean="0"/>
              <a:t> NAUČI </a:t>
            </a:r>
            <a:r>
              <a:rPr lang="sl-SI" sz="2000" b="1" dirty="0" smtClean="0"/>
              <a:t>OSNOVNIH KORAKOV</a:t>
            </a:r>
            <a:r>
              <a:rPr lang="sl-SI" sz="2000" dirty="0" smtClean="0"/>
              <a:t>, KI SESTAVLJAJO KOREOGRAFIJO. V KOLIKOR TI KAKŠEN NE GRE DOBRO, GA VEČKRAT PONOVI, PREDEN PREDVAJAŠ POSNETEK NAPREJ.</a:t>
            </a:r>
          </a:p>
          <a:p>
            <a:r>
              <a:rPr lang="sl-SI" sz="2000" dirty="0" smtClean="0"/>
              <a:t>NATO SI </a:t>
            </a:r>
            <a:r>
              <a:rPr lang="sl-SI" sz="2000" b="1" dirty="0" smtClean="0"/>
              <a:t>ZAPOMNI</a:t>
            </a:r>
            <a:r>
              <a:rPr lang="sl-SI" sz="2000" dirty="0" smtClean="0"/>
              <a:t>, KAKO SI OSNOVNI KORAKI </a:t>
            </a:r>
            <a:r>
              <a:rPr lang="sl-SI" sz="2000" b="1" dirty="0" smtClean="0"/>
              <a:t>SLEDIJO</a:t>
            </a:r>
            <a:r>
              <a:rPr lang="sl-SI" sz="2000" dirty="0" smtClean="0"/>
              <a:t>. NJIHOVO ZAPOREDJE VADI BREZ GLASBE.</a:t>
            </a:r>
          </a:p>
          <a:p>
            <a:r>
              <a:rPr lang="sl-SI" sz="2000" dirty="0" smtClean="0"/>
              <a:t>VADI PLESNO KOREOGRAFIJO OB GLASBI. TISTI DEL, KI TI ŠE NE GRE NAJBOLJE, ZVADI POSEBEJ. </a:t>
            </a:r>
          </a:p>
          <a:p>
            <a:r>
              <a:rPr lang="sl-SI" sz="2000" dirty="0" smtClean="0"/>
              <a:t>KO SE BOŠ </a:t>
            </a:r>
            <a:r>
              <a:rPr lang="sl-SI" sz="2000" b="1" dirty="0" smtClean="0"/>
              <a:t>NAUČIL/-A </a:t>
            </a:r>
            <a:r>
              <a:rPr lang="sl-SI" sz="2000" dirty="0" smtClean="0"/>
              <a:t>PLESA, PROSI NEKOGA, DA </a:t>
            </a:r>
            <a:r>
              <a:rPr lang="sl-SI" sz="2000" b="1" dirty="0" smtClean="0"/>
              <a:t>TE NEKAJKRAT POSLIKA ALI CELO POSNAME</a:t>
            </a:r>
            <a:r>
              <a:rPr lang="sl-SI" sz="2000" dirty="0" smtClean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9723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34" name="Picture 10" descr="Zoo Animal Yoga!  Learn about zoo animals through simple yoga poses! Pretend to be a giraffe, elephant, and gorilla!  Digital yoga cards. Download immediately. Kids Yoga Stories #kidsyogastories #kidsyoga #zooyoga #zooanimals #yogaforkids #yogaposes #yogacar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3432" y="1822571"/>
            <a:ext cx="1754266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** African Safari Animals **  Pretend to be a giraffe, elephant and zebra. 5 fun and easy yoga poses for kids to try at home while exploring the Savanna.  Kids Yoga Stories #kidsyogastories #kidsyogaposes #yogaposes #kidsyoga #yogaforkids #kinestheticlearning #classroomyog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0261" y="1840452"/>
            <a:ext cx="1871930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de Pool Animals Yoga: Did you ever spend hours peering into the miniature world of tide pools when you were a kid? Check out this tide pool animals yoga journey to learn more about the interesting creatures that live there. | Kids Yoga St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8388" y="3982961"/>
            <a:ext cx="2235412" cy="2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5738" y="2457376"/>
            <a:ext cx="3128210" cy="9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5759" y="4524958"/>
            <a:ext cx="2731168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Yoga Poses for Kids: Cow 🐮 Cat 🐱 Downward Dog 🐶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2852" y="4524957"/>
            <a:ext cx="2899611" cy="9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jeni pravokotnik 17"/>
          <p:cNvSpPr/>
          <p:nvPr/>
        </p:nvSpPr>
        <p:spPr>
          <a:xfrm>
            <a:off x="665939" y="2325729"/>
            <a:ext cx="2001253" cy="3385637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IZVAJAJ PRIKAZANE POZE. VSAKO POZO ZADRŽI POL MINUTE. VMES GLOBOKO DIHAJ. 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3593432" y="1817268"/>
            <a:ext cx="43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</a:t>
            </a:r>
            <a:endParaRPr lang="sl-SI" sz="2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7074568" y="1840452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7764754" y="2457376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3.</a:t>
            </a:r>
            <a:endParaRPr lang="sl-SI" sz="24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2955759" y="4524958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4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8434840" y="4529511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5.</a:t>
            </a:r>
            <a:endParaRPr lang="sl-SI" sz="24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10936177" y="3982961"/>
            <a:ext cx="41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6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74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ČESTITAMO! </a:t>
            </a:r>
            <a:r>
              <a:rPr lang="sl-SI" sz="3600" dirty="0" smtClean="0">
                <a:cs typeface="Arial" panose="020B0604020202020204" pitchFamily="34" charset="0"/>
              </a:rPr>
              <a:t>USPELO TI JE! LAHKO SI ZAPLOSKAŠ!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2" name="Aplav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736517"/>
            <a:ext cx="609600" cy="609600"/>
          </a:xfrm>
          <a:prstGeom prst="rect">
            <a:avLst/>
          </a:prstGeom>
        </p:spPr>
      </p:pic>
      <p:pic>
        <p:nvPicPr>
          <p:cNvPr id="1026" name="Picture 2" descr="Well done guys!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5555" y="2711867"/>
            <a:ext cx="4080890" cy="34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ZDAJ PA NE POZABI NA …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3" y="2460315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กิจวัตรประจำวันของเด็กๆ : ขอบคุณที่มาห้องเรียนเด็กพิเศษเรียนร่วม &amp; ห้องสื่อเบญจพ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21" y="2552611"/>
            <a:ext cx="2141098" cy="20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ppy children drinking water. Kids ... | Stock vector | Colou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03" y="2602802"/>
            <a:ext cx="1953401" cy="19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3600" smtClean="0">
              <a:cs typeface="Arial" panose="020B0604020202020204" pitchFamily="34" charset="0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38200" y="625642"/>
            <a:ext cx="10515600" cy="555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 smtClean="0">
                <a:cs typeface="Arial" panose="020B0604020202020204" pitchFamily="34" charset="0"/>
              </a:rPr>
              <a:t>SPOROČI, KAKO TI JE ŠLO</a:t>
            </a:r>
            <a:r>
              <a:rPr lang="sl-SI" sz="3600" dirty="0" smtClean="0">
                <a:cs typeface="Arial" panose="020B0604020202020204" pitchFamily="34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 smtClean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 smtClean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3600" dirty="0" smtClean="0">
              <a:cs typeface="Arial" panose="020B0604020202020204" pitchFamily="34" charset="0"/>
            </a:endParaRPr>
          </a:p>
        </p:txBody>
      </p:sp>
      <p:pic>
        <p:nvPicPr>
          <p:cNvPr id="8" name="Picture 4" descr="Email Vector Icon Png - Mail Png, Transparent Png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03" y="2129245"/>
            <a:ext cx="2064214" cy="24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79171"/>
              </p:ext>
            </p:extLst>
          </p:nvPr>
        </p:nvGraphicFramePr>
        <p:xfrm>
          <a:off x="1117600" y="3030462"/>
          <a:ext cx="303638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389">
                  <a:extLst>
                    <a:ext uri="{9D8B030D-6E8A-4147-A177-3AD203B41FA5}">
                      <a16:colId xmlns:a16="http://schemas.microsoft.com/office/drawing/2014/main" val="1803511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UČITELJICA  SANJA</a:t>
                      </a:r>
                      <a:endParaRPr lang="sl-SI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2636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00667"/>
              </p:ext>
            </p:extLst>
          </p:nvPr>
        </p:nvGraphicFramePr>
        <p:xfrm>
          <a:off x="7533640" y="2886891"/>
          <a:ext cx="381798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983">
                  <a:extLst>
                    <a:ext uri="{9D8B030D-6E8A-4147-A177-3AD203B41FA5}">
                      <a16:colId xmlns:a16="http://schemas.microsoft.com/office/drawing/2014/main" val="3082488209"/>
                    </a:ext>
                  </a:extLst>
                </a:gridCol>
              </a:tblGrid>
              <a:tr h="509452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>
                          <a:solidFill>
                            <a:schemeClr val="tx1"/>
                          </a:solidFill>
                        </a:rPr>
                        <a:t>UČITELJICA  BERNARDA </a:t>
                      </a:r>
                      <a:endParaRPr lang="sl-SI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6768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40847"/>
              </p:ext>
            </p:extLst>
          </p:nvPr>
        </p:nvGraphicFramePr>
        <p:xfrm>
          <a:off x="3876687" y="5354268"/>
          <a:ext cx="37548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846">
                  <a:extLst>
                    <a:ext uri="{9D8B030D-6E8A-4147-A177-3AD203B41FA5}">
                      <a16:colId xmlns:a16="http://schemas.microsoft.com/office/drawing/2014/main" val="427617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>
                          <a:solidFill>
                            <a:schemeClr val="tx1"/>
                          </a:solidFill>
                        </a:rPr>
                        <a:t>UČITELJICA  NATALIJA</a:t>
                      </a:r>
                      <a:endParaRPr lang="sl-SI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37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DA NE BOSTE TAKOJ OBUPALI…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cs typeface="Arial" panose="020B0604020202020204" pitchFamily="34" charset="0"/>
              </a:rPr>
              <a:t>MORDA SE VAM ZDI, DA JE                     ŠPORTNI DAN </a:t>
            </a:r>
          </a:p>
          <a:p>
            <a:pPr marL="0" indent="0">
              <a:buNone/>
            </a:pPr>
            <a:r>
              <a:rPr lang="sl-SI" dirty="0" smtClean="0">
                <a:cs typeface="Arial" panose="020B0604020202020204" pitchFamily="34" charset="0"/>
              </a:rPr>
              <a:t>   BOLJ PISAN NA KOŽO DEKLETOM, AMPAK VAS BOMO </a:t>
            </a:r>
          </a:p>
          <a:p>
            <a:pPr marL="0" indent="0">
              <a:buNone/>
            </a:pPr>
            <a:r>
              <a:rPr lang="sl-SI" dirty="0" smtClean="0">
                <a:cs typeface="Arial" panose="020B0604020202020204" pitchFamily="34" charset="0"/>
              </a:rPr>
              <a:t>   TAKOJ PREPRIČALE, DA TEMU NI TAKO. </a:t>
            </a:r>
          </a:p>
          <a:p>
            <a:pPr marL="0" indent="0">
              <a:buNone/>
            </a:pPr>
            <a:endParaRPr lang="sl-SI" dirty="0" smtClean="0">
              <a:cs typeface="Arial" panose="020B0604020202020204" pitchFamily="34" charset="0"/>
            </a:endParaRPr>
          </a:p>
          <a:p>
            <a:r>
              <a:rPr lang="sl-SI" dirty="0" smtClean="0">
                <a:cs typeface="Arial" panose="020B0604020202020204" pitchFamily="34" charset="0"/>
              </a:rPr>
              <a:t>SAMO POGLEJTE TE ZNANE PLESALCE IN NJIHOVE SPEKTAKULARNE PLESNE GIBE. </a:t>
            </a:r>
            <a:endParaRPr lang="sl-SI" dirty="0" smtClean="0"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45" y="1420271"/>
            <a:ext cx="1384958" cy="8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rrow, curves, curvy, hand drawn, twist, twisted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21335" r="24736" b="19454"/>
          <a:stretch/>
        </p:blipFill>
        <p:spPr bwMode="auto">
          <a:xfrm rot="3037003">
            <a:off x="5502335" y="5179861"/>
            <a:ext cx="1187330" cy="1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ality Summer Learning In Action: Encouraging Dancers to Cre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992">
            <a:off x="9068421" y="1906069"/>
            <a:ext cx="2306053" cy="14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845879" y="1292885"/>
            <a:ext cx="3164305" cy="646331"/>
          </a:xfrm>
          <a:prstGeom prst="rect">
            <a:avLst/>
          </a:prstGeom>
          <a:solidFill>
            <a:srgbClr val="3786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POGLEJTE NAJPREJ TE MLADE FANTE, KAKO OBVLADAJO.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455564" y="166100"/>
            <a:ext cx="3164305" cy="1477328"/>
          </a:xfrm>
          <a:prstGeom prst="rect">
            <a:avLst/>
          </a:prstGeom>
          <a:solidFill>
            <a:srgbClr val="D6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VEČ KOT </a:t>
            </a:r>
            <a:r>
              <a:rPr lang="sl-SI" smtClean="0"/>
              <a:t>ODLIČNO SLOVENSKO PLESNO </a:t>
            </a:r>
            <a:r>
              <a:rPr lang="sl-SI" dirty="0" smtClean="0"/>
              <a:t>SKUPINO MAESTRO SESTAVLJAJO SAMI FANTJE. DEKLETA LE REDKO POVABIJO K SODELOVANJU. 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481135" y="3134727"/>
            <a:ext cx="316430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IN ŠE NAŠ SLOVENSKI PLESNI UČITELJ MIHA KRUŠIČ …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6306" y="5783152"/>
            <a:ext cx="1195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cs typeface="Arial" panose="020B0604020202020204" pitchFamily="34" charset="0"/>
              </a:rPr>
              <a:t>FANTJE, SMO VAS PREPRIČALE? UPAM, DA SMO. DANES BOMO NAMREČ PLESALI </a:t>
            </a:r>
            <a:r>
              <a:rPr lang="sl-SI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sz="2400" dirty="0" smtClean="0">
                <a:cs typeface="Arial" panose="020B0604020202020204" pitchFamily="34" charset="0"/>
              </a:rPr>
              <a:t>. DEKLETA, FANTJE IN UČITELJICE. IN TO KAR PO SVOJIH DOMOVIH. VELIKO </a:t>
            </a:r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</a:t>
            </a:r>
            <a:r>
              <a:rPr lang="sl-SI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sl-SI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sz="2400" dirty="0" smtClean="0">
                <a:cs typeface="Arial" panose="020B0604020202020204" pitchFamily="34" charset="0"/>
              </a:rPr>
              <a:t> VAM ŽELIMO! </a:t>
            </a:r>
            <a:endParaRPr lang="sl-SI" sz="2400" dirty="0"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02368" y="1941085"/>
            <a:ext cx="50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/>
              </a:rPr>
              <a:t>https://www.youtube.com/watch?v=Y3P0CxNM3O4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595308" y="1643428"/>
            <a:ext cx="488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hlinkClick r:id="rId3"/>
              </a:rPr>
              <a:t>https://www.youtube.com/watch?v=m-TJMlECrR0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536657" y="3784795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https://www.youtube.com/watch?v=4XXZpMCR5iQ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056" name="Picture 8" descr="Koreograf Miha Krušič ponovno odpira vrata svoje plesne šol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65" y="4086768"/>
            <a:ext cx="2138443" cy="129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estro: Niso še pokazali vsega - Domači trači - Govori.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63" y="2024675"/>
            <a:ext cx="2218105" cy="12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endParaRPr lang="sl-SI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cs typeface="Arial" panose="020B0604020202020204" pitchFamily="34" charset="0"/>
              </a:rPr>
              <a:t>NA VOLJO SO VAM TRIJE RAZLIČNI PLESI. IZBERETE ENEGA IN SE GA TEKOM DNEVA NAUČITE.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 </a:t>
            </a:r>
            <a:r>
              <a:rPr lang="sl-SI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l-SI" dirty="0" smtClean="0">
                <a:cs typeface="Arial" panose="020B0604020202020204" pitchFamily="34" charset="0"/>
              </a:rPr>
              <a:t>NAJBOLJŠE BO, DA SE DOPOLDNE PLESA PRIDNO UČITE, POTEM POMAGATE PRIPRAVITI KOSILO, POJESTE, SI ODPOČIJETE, POPOLDNE PA ŠE MALO POVADITE IN SE TUDI NEKAJKRAT POSLIKATE ALI CELO POSNAMETE.</a:t>
            </a:r>
          </a:p>
          <a:p>
            <a:pPr marL="457200" lvl="1" indent="0">
              <a:buNone/>
            </a:pPr>
            <a:endParaRPr lang="sl-SI" dirty="0" smtClean="0">
              <a:cs typeface="Arial" panose="020B0604020202020204" pitchFamily="34" charset="0"/>
            </a:endParaRPr>
          </a:p>
          <a:p>
            <a:r>
              <a:rPr lang="sl-SI" dirty="0" smtClean="0">
                <a:cs typeface="Arial" panose="020B0604020202020204" pitchFamily="34" charset="0"/>
              </a:rPr>
              <a:t>PRED VSAKO VADBO SE JE POTREBNO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cs typeface="Arial" panose="020B0604020202020204" pitchFamily="34" charset="0"/>
              </a:rPr>
              <a:t>, PO VADBI PA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 smtClean="0">
              <a:cs typeface="Arial" panose="020B0604020202020204" pitchFamily="34" charset="0"/>
            </a:endParaRPr>
          </a:p>
          <a:p>
            <a:r>
              <a:rPr lang="sl-SI" dirty="0" smtClean="0">
                <a:cs typeface="Arial" panose="020B0604020202020204" pitchFamily="34" charset="0"/>
              </a:rPr>
              <a:t>MED VADBO NAREDITE KRAJŠE ODMORE IN POPIJTE NEKAJ POŽIRKOV VODE.</a:t>
            </a:r>
            <a:endParaRPr lang="sl-SI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PLESOV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71341" y="1750689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ZUM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ZUM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253861" y="1750688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JEŽEK </a:t>
            </a:r>
            <a:r>
              <a:rPr lang="sl-SI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TEKA </a:t>
            </a:r>
            <a:r>
              <a:rPr lang="sl-SI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TEKA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8036381" y="1750688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smtClean="0">
                <a:solidFill>
                  <a:schemeClr val="tx1"/>
                </a:solidFill>
                <a:sym typeface="Wingdings" panose="05000000000000000000" pitchFamily="2" charset="2"/>
              </a:rPr>
              <a:t>MOJA PRAVLJICA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School Dance Clipart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59" y="4192697"/>
            <a:ext cx="3724481" cy="227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ak 7"/>
          <p:cNvSpPr/>
          <p:nvPr/>
        </p:nvSpPr>
        <p:spPr>
          <a:xfrm>
            <a:off x="8177781" y="4868507"/>
            <a:ext cx="3459637" cy="824845"/>
          </a:xfrm>
          <a:prstGeom prst="cloudCallout">
            <a:avLst>
              <a:gd name="adj1" fmla="val -73149"/>
              <a:gd name="adj2" fmla="val -59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Ni lahka izbira …</a:t>
            </a:r>
            <a:endParaRPr lang="sl-SI" dirty="0"/>
          </a:p>
        </p:txBody>
      </p:sp>
      <p:sp>
        <p:nvSpPr>
          <p:cNvPr id="11" name="Oblak 10"/>
          <p:cNvSpPr/>
          <p:nvPr/>
        </p:nvSpPr>
        <p:spPr>
          <a:xfrm>
            <a:off x="292229" y="4349015"/>
            <a:ext cx="3459637" cy="824845"/>
          </a:xfrm>
          <a:prstGeom prst="cloudCallout">
            <a:avLst>
              <a:gd name="adj1" fmla="val 78349"/>
              <a:gd name="adj2" fmla="val 1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Jaz že vem, katerega bom …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471341" y="2754272"/>
            <a:ext cx="3601039" cy="10035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3"/>
              </a:rPr>
              <a:t>https://www.youtube.com/watch?v=ayCLci4JIt4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4253860" y="2754272"/>
            <a:ext cx="3601039" cy="100358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hlinkClick r:id="rId4"/>
              </a:rPr>
              <a:t>https://www.youtube.com/watch?v=AuERmHdxvL8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8036379" y="2769961"/>
            <a:ext cx="3601039" cy="101927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>
                <a:hlinkClick r:id="rId5"/>
              </a:rPr>
              <a:t>https://www.youtube.com/watch?v=tk01W6EfoKQ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 PLES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01783" y="2006335"/>
            <a:ext cx="4539865" cy="9631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70557" y="2090983"/>
            <a:ext cx="4402316" cy="7938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OBLECI SE V ŠPORTNA OBLAČILA.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096000" y="5145234"/>
            <a:ext cx="4648472" cy="1073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6235315" y="5252072"/>
            <a:ext cx="4369842" cy="8598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PRIPRAVI SI PLASTENKO VODE.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304904" y="3553097"/>
            <a:ext cx="4666184" cy="10345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3419171" y="3665724"/>
            <a:ext cx="4437650" cy="809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PRIPRAVI SI PROSTOR ZA PLES.</a:t>
            </a:r>
            <a:endParaRPr lang="sl-S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5675" y="3895363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 and woman doing hiphop dance - Download Free Vectors,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09" y="1799791"/>
            <a:ext cx="2231703" cy="15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IN SEDAJ FANTJE IN DEKLETA, </a:t>
            </a:r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KO SMO VSI PRIPRAVLJENI, </a:t>
            </a:r>
          </a:p>
          <a:p>
            <a:pPr marL="0" indent="0" algn="ctr">
              <a:buNone/>
            </a:pPr>
            <a:r>
              <a:rPr lang="sl-SI" sz="3600" dirty="0" smtClean="0">
                <a:cs typeface="Arial" panose="020B0604020202020204" pitchFamily="34" charset="0"/>
              </a:rPr>
              <a:t>NAJ SE ŠPORTNA ZABAVA </a:t>
            </a:r>
            <a:r>
              <a:rPr lang="sl-SI" sz="3600" dirty="0" smtClean="0">
                <a:solidFill>
                  <a:srgbClr val="A162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sl-SI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</a:t>
            </a:r>
            <a:r>
              <a:rPr lang="sl-SI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Č</a:t>
            </a:r>
            <a:r>
              <a:rPr lang="sl-SI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</a:t>
            </a:r>
            <a:r>
              <a:rPr lang="sl-SI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sl-SI" sz="3600" dirty="0" smtClean="0">
                <a:cs typeface="Arial" panose="020B0604020202020204" pitchFamily="34" charset="0"/>
              </a:rPr>
              <a:t>! </a:t>
            </a:r>
            <a:endParaRPr lang="sl-SI" sz="3600" dirty="0">
              <a:cs typeface="Arial" panose="020B0604020202020204" pitchFamily="34" charset="0"/>
            </a:endParaRPr>
          </a:p>
        </p:txBody>
      </p:sp>
      <p:pic>
        <p:nvPicPr>
          <p:cNvPr id="4098" name="Picture 2" descr="Boys And Girls Dancing Stock Photo - Download Image Now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76" y="3270854"/>
            <a:ext cx="4627249" cy="30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 PRAVILNIM OGREVANJEM BOSTE POSTOPOMA POVEČALI SVOJ SRČNI UTRIP IN PRIPRAVILI MIŠICE NA AKTIVNOST.</a:t>
            </a:r>
          </a:p>
          <a:p>
            <a:pPr marL="0" indent="0">
              <a:buNone/>
            </a:pPr>
            <a:endParaRPr lang="sl-SI" sz="1400" dirty="0" smtClean="0"/>
          </a:p>
          <a:p>
            <a:r>
              <a:rPr lang="sl-SI" dirty="0" smtClean="0"/>
              <a:t>SAMO NEKAJ MINUT OGREVANJA BO PRIPOMOGLO K TEMU, DA BOSTE DOSEGLI BOLJŠE REZULTATE, PREPREČILI POŠKODBE IN ZARES UŽIVALI V TELESNI VADBI.</a:t>
            </a:r>
          </a:p>
          <a:p>
            <a:pPr marL="0" indent="0">
              <a:buNone/>
            </a:pPr>
            <a:endParaRPr lang="sl-SI" sz="1400" dirty="0" smtClean="0"/>
          </a:p>
          <a:p>
            <a:r>
              <a:rPr lang="sl-SI" dirty="0" smtClean="0"/>
              <a:t>NAVODILA ZA OGREVANJE TE ČAKAJO NA NASLEDNJI STRANI. 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2" descr="Arrow, curves, curvy, hand drawn, twist, twiste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21335" r="24736" b="19454"/>
          <a:stretch/>
        </p:blipFill>
        <p:spPr bwMode="auto">
          <a:xfrm rot="3037003">
            <a:off x="5502334" y="5271301"/>
            <a:ext cx="1187330" cy="1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</a:t>
            </a: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</a:t>
            </a: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382" y="1690689"/>
            <a:ext cx="4701618" cy="4800600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415716" y="1823035"/>
            <a:ext cx="3601039" cy="2303953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1. ZAVRTI SI SVOJO NAJLJUBŠO PESEM IN TEČI NA MESTU ALI PA ZAPLEŠI </a:t>
            </a:r>
            <a:r>
              <a:rPr lang="sl-SI" sz="2400" dirty="0" smtClean="0">
                <a:solidFill>
                  <a:schemeClr val="tx1"/>
                </a:solidFill>
              </a:rPr>
              <a:t>(VSAJ 3 MIN).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560019" y="1762197"/>
            <a:ext cx="881399" cy="47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VISOKE </a:t>
            </a:r>
          </a:p>
          <a:p>
            <a:pPr algn="ctr"/>
            <a:r>
              <a:rPr lang="sl-SI" sz="1200" dirty="0" smtClean="0"/>
              <a:t>BRCE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8301332" y="1705453"/>
            <a:ext cx="786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IZPADNI </a:t>
            </a:r>
          </a:p>
          <a:p>
            <a:pPr algn="ctr"/>
            <a:r>
              <a:rPr lang="sl-SI" sz="1200" dirty="0" smtClean="0"/>
              <a:t>KORAK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966382" y="3357220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BRCE S </a:t>
            </a:r>
          </a:p>
          <a:p>
            <a:pPr algn="ctr"/>
            <a:r>
              <a:rPr lang="sl-SI" sz="1200" dirty="0" smtClean="0"/>
              <a:t>PETO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9758895" y="3333777"/>
            <a:ext cx="842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SKAČI ZVEZDO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997019" y="5178190"/>
            <a:ext cx="974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SUPERMAN</a:t>
            </a:r>
            <a:endParaRPr lang="sl-SI" sz="1200" dirty="0" smtClean="0"/>
          </a:p>
          <a:p>
            <a:pPr algn="ctr"/>
            <a:r>
              <a:rPr lang="sl-SI" sz="1200" dirty="0" smtClean="0"/>
              <a:t>;)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551726" y="4947358"/>
            <a:ext cx="20493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2400" dirty="0" smtClean="0"/>
              <a:t>BRAVO!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415715" y="4187335"/>
            <a:ext cx="3601039" cy="2303953"/>
          </a:xfrm>
          <a:prstGeom prst="roundRect">
            <a:avLst/>
          </a:prstGeom>
          <a:solidFill>
            <a:srgbClr val="A162D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2</a:t>
            </a:r>
            <a:r>
              <a:rPr lang="sl-SI" sz="2400" dirty="0" smtClean="0">
                <a:solidFill>
                  <a:schemeClr val="tx1"/>
                </a:solidFill>
              </a:rPr>
              <a:t>. IZVAJAJ PRIKAZANE VAJE. VSAKO VAJO IZVAJAJ POL MINUTE. KO NAREDIŠ VSE VAJE, POJDI ŠE ENKRAT OD ZAČETKA. 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540081" y="2851899"/>
            <a:ext cx="10527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 smtClean="0"/>
              <a:t>IZMENJUJ NOGI.</a:t>
            </a:r>
            <a:endParaRPr lang="sl-SI" sz="1000" dirty="0" smtClean="0"/>
          </a:p>
        </p:txBody>
      </p:sp>
      <p:sp>
        <p:nvSpPr>
          <p:cNvPr id="16" name="PoljeZBesedilom 15"/>
          <p:cNvSpPr txBox="1"/>
          <p:nvPr/>
        </p:nvSpPr>
        <p:spPr>
          <a:xfrm>
            <a:off x="9936079" y="2710943"/>
            <a:ext cx="73192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50" dirty="0" smtClean="0"/>
              <a:t>IZMENJUJ</a:t>
            </a:r>
          </a:p>
          <a:p>
            <a:pPr algn="ctr"/>
            <a:r>
              <a:rPr lang="sl-SI" sz="1050" dirty="0" smtClean="0"/>
              <a:t>NOGI.</a:t>
            </a:r>
            <a:endParaRPr lang="sl-SI" sz="1050" dirty="0" smtClean="0"/>
          </a:p>
        </p:txBody>
      </p:sp>
      <p:sp>
        <p:nvSpPr>
          <p:cNvPr id="17" name="PoljeZBesedilom 16"/>
          <p:cNvSpPr txBox="1"/>
          <p:nvPr/>
        </p:nvSpPr>
        <p:spPr>
          <a:xfrm>
            <a:off x="6644441" y="4626151"/>
            <a:ext cx="105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 smtClean="0"/>
              <a:t>IZMENJUJ NOGI</a:t>
            </a:r>
            <a:r>
              <a:rPr lang="sl-SI" sz="1200" dirty="0" smtClean="0"/>
              <a:t>.</a:t>
            </a:r>
            <a:endParaRPr lang="sl-SI" sz="1200" dirty="0" smtClean="0"/>
          </a:p>
        </p:txBody>
      </p:sp>
      <p:sp>
        <p:nvSpPr>
          <p:cNvPr id="18" name="PoljeZBesedilom 17"/>
          <p:cNvSpPr txBox="1"/>
          <p:nvPr/>
        </p:nvSpPr>
        <p:spPr>
          <a:xfrm>
            <a:off x="6278480" y="6506054"/>
            <a:ext cx="2286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 smtClean="0"/>
              <a:t>NASPROTNA ROKA IN NOGA. IZMENJUJ</a:t>
            </a:r>
            <a:r>
              <a:rPr lang="sl-SI" sz="1200" dirty="0" smtClean="0"/>
              <a:t>.   </a:t>
            </a:r>
            <a:endParaRPr lang="sl-SI" sz="1200" dirty="0" smtClean="0"/>
          </a:p>
        </p:txBody>
      </p:sp>
      <p:cxnSp>
        <p:nvCxnSpPr>
          <p:cNvPr id="20" name="Raven puščični povezovalnik 19"/>
          <p:cNvCxnSpPr>
            <a:stCxn id="13" idx="3"/>
            <a:endCxn id="5" idx="1"/>
          </p:cNvCxnSpPr>
          <p:nvPr/>
        </p:nvCxnSpPr>
        <p:spPr>
          <a:xfrm flipV="1">
            <a:off x="5016754" y="4090989"/>
            <a:ext cx="949628" cy="124832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Ukrivljen povezovalnik 13"/>
          <p:cNvCxnSpPr/>
          <p:nvPr/>
        </p:nvCxnSpPr>
        <p:spPr>
          <a:xfrm rot="16200000" flipV="1">
            <a:off x="7076175" y="3911869"/>
            <a:ext cx="2836242" cy="962525"/>
          </a:xfrm>
          <a:prstGeom prst="curvedConnector3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8586535" y="5458773"/>
            <a:ext cx="50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</a:t>
            </a:r>
            <a:endParaRPr lang="sl-SI" sz="24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9205160" y="4924876"/>
            <a:ext cx="50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2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559</Words>
  <Application>Microsoft Office PowerPoint</Application>
  <PresentationFormat>Širokozaslonsko</PresentationFormat>
  <Paragraphs>96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Officeova tema</vt:lpstr>
      <vt:lpstr>PLESNI ŠPORTNI DAN</vt:lpstr>
      <vt:lpstr>FANTJE, DA NE BOSTE TAKOJ OBUPALI…</vt:lpstr>
      <vt:lpstr>PowerPointova predstavitev</vt:lpstr>
      <vt:lpstr>NAVODILA</vt:lpstr>
      <vt:lpstr>PREDSTAVITEV PLESOV</vt:lpstr>
      <vt:lpstr>PRIPRAVA NA PLES</vt:lpstr>
      <vt:lpstr>PowerPointova predstavitev</vt:lpstr>
      <vt:lpstr>OGREVANJE</vt:lpstr>
      <vt:lpstr>OGREVANJE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Podgornik</dc:creator>
  <cp:lastModifiedBy>LARA</cp:lastModifiedBy>
  <cp:revision>162</cp:revision>
  <dcterms:created xsi:type="dcterms:W3CDTF">2020-04-04T13:03:30Z</dcterms:created>
  <dcterms:modified xsi:type="dcterms:W3CDTF">2020-05-12T07:03:43Z</dcterms:modified>
</cp:coreProperties>
</file>